
<file path=[Content_Types].xml><?xml version="1.0" encoding="utf-8"?>
<Types xmlns="http://schemas.openxmlformats.org/package/2006/content-types">
  <Override PartName="/ppt/slides/slide29.xml" ContentType="application/vnd.openxmlformats-officedocument.presentationml.slide+xml"/>
  <Override PartName="/ppt/slides/slide47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36.xml" ContentType="application/vnd.openxmlformats-officedocument.presentationml.slide+xml"/>
  <Override PartName="/ppt/slideLayouts/slideLayout6.xml" ContentType="application/vnd.openxmlformats-officedocument.presentationml.slideLayout+xml"/>
  <Override PartName="/ppt/notesSlides/notesSlide38.xml" ContentType="application/vnd.openxmlformats-officedocument.presentationml.notesSlide+xml"/>
  <Override PartName="/ppt/notesSlides/notesSlide49.xml" ContentType="application/vnd.openxmlformats-officedocument.presentationml.notesSlide+xml"/>
  <Override PartName="/ppt/slides/slide25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27.xml" ContentType="application/vnd.openxmlformats-officedocument.presentationml.notesSlide+xml"/>
  <Override PartName="/ppt/notesSlides/notesSlide45.xml" ContentType="application/vnd.openxmlformats-officedocument.presentationml.notesSlide+xml"/>
  <Default Extension="xml" ContentType="application/xml"/>
  <Override PartName="/ppt/slides/slide14.xml" ContentType="application/vnd.openxmlformats-officedocument.presentationml.slide+xml"/>
  <Override PartName="/ppt/slides/slide32.xml" ContentType="application/vnd.openxmlformats-officedocument.presentationml.slide+xml"/>
  <Override PartName="/ppt/slides/slide50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34.xml" ContentType="application/vnd.openxmlformats-officedocument.presentationml.notesSlide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notesSlides/notesSlide23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5.xml" ContentType="application/vnd.openxmlformats-officedocument.presentationml.notesSlide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8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46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44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51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6.xml" ContentType="application/vnd.openxmlformats-officedocument.presentationml.notesSlide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handoutMasters/handoutMaster1.xml" ContentType="application/vnd.openxmlformats-officedocument.presentationml.handoutMaster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6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27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theme/theme3.xml" ContentType="application/vnd.openxmlformats-officedocument.theme+xml"/>
  <Override PartName="/ppt/notesSlides/notesSlide29.xml" ContentType="application/vnd.openxmlformats-officedocument.presentationml.notesSlide+xml"/>
  <Override PartName="/ppt/notesSlides/notesSlide47.xml" ContentType="application/vnd.openxmlformats-officedocument.presentationml.notesSl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34.xml" ContentType="application/vnd.openxmlformats-officedocument.presentationml.slide+xml"/>
  <Override PartName="/ppt/notesSlides/notesSlide18.xml" ContentType="application/vnd.openxmlformats-officedocument.presentationml.notesSlide+xml"/>
  <Override PartName="/ppt/notesSlides/notesSlide36.xml" ContentType="application/vnd.openxmlformats-officedocument.presentationml.notesSlide+xml"/>
  <Default Extension="rels" ContentType="application/vnd.openxmlformats-package.relationships+xml"/>
  <Override PartName="/ppt/slides/slide23.xml" ContentType="application/vnd.openxmlformats-officedocument.presentationml.slide+xml"/>
  <Override PartName="/ppt/slides/slide41.xml" ContentType="application/vnd.openxmlformats-officedocument.presentationml.slide+xml"/>
  <Override PartName="/ppt/notesSlides/notesSlide25.xml" ContentType="application/vnd.openxmlformats-officedocument.presentationml.notesSlide+xml"/>
  <Override PartName="/ppt/notesSlides/notesSlide43.xml" ContentType="application/vnd.openxmlformats-officedocument.presentationml.notesSlide+xml"/>
  <Override PartName="/ppt/slides/slide12.xml" ContentType="application/vnd.openxmlformats-officedocument.presentationml.slide+xml"/>
  <Override PartName="/ppt/slides/slide30.xml" ContentType="application/vnd.openxmlformats-officedocument.presentationml.slide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50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53"/>
  </p:notesMasterIdLst>
  <p:handoutMasterIdLst>
    <p:handoutMasterId r:id="rId54"/>
  </p:handoutMasterIdLst>
  <p:sldIdLst>
    <p:sldId id="256" r:id="rId2"/>
    <p:sldId id="257" r:id="rId3"/>
    <p:sldId id="307" r:id="rId4"/>
    <p:sldId id="267" r:id="rId5"/>
    <p:sldId id="308" r:id="rId6"/>
    <p:sldId id="355" r:id="rId7"/>
    <p:sldId id="310" r:id="rId8"/>
    <p:sldId id="311" r:id="rId9"/>
    <p:sldId id="312" r:id="rId10"/>
    <p:sldId id="313" r:id="rId11"/>
    <p:sldId id="314" r:id="rId12"/>
    <p:sldId id="315" r:id="rId13"/>
    <p:sldId id="316" r:id="rId14"/>
    <p:sldId id="317" r:id="rId15"/>
    <p:sldId id="318" r:id="rId16"/>
    <p:sldId id="319" r:id="rId17"/>
    <p:sldId id="320" r:id="rId18"/>
    <p:sldId id="321" r:id="rId19"/>
    <p:sldId id="322" r:id="rId20"/>
    <p:sldId id="323" r:id="rId21"/>
    <p:sldId id="324" r:id="rId22"/>
    <p:sldId id="325" r:id="rId23"/>
    <p:sldId id="326" r:id="rId24"/>
    <p:sldId id="327" r:id="rId25"/>
    <p:sldId id="328" r:id="rId26"/>
    <p:sldId id="329" r:id="rId27"/>
    <p:sldId id="330" r:id="rId28"/>
    <p:sldId id="331" r:id="rId29"/>
    <p:sldId id="332" r:id="rId30"/>
    <p:sldId id="333" r:id="rId31"/>
    <p:sldId id="334" r:id="rId32"/>
    <p:sldId id="335" r:id="rId33"/>
    <p:sldId id="336" r:id="rId34"/>
    <p:sldId id="337" r:id="rId35"/>
    <p:sldId id="338" r:id="rId36"/>
    <p:sldId id="339" r:id="rId37"/>
    <p:sldId id="340" r:id="rId38"/>
    <p:sldId id="341" r:id="rId39"/>
    <p:sldId id="342" r:id="rId40"/>
    <p:sldId id="343" r:id="rId41"/>
    <p:sldId id="344" r:id="rId42"/>
    <p:sldId id="345" r:id="rId43"/>
    <p:sldId id="346" r:id="rId44"/>
    <p:sldId id="347" r:id="rId45"/>
    <p:sldId id="348" r:id="rId46"/>
    <p:sldId id="349" r:id="rId47"/>
    <p:sldId id="350" r:id="rId48"/>
    <p:sldId id="351" r:id="rId49"/>
    <p:sldId id="352" r:id="rId50"/>
    <p:sldId id="353" r:id="rId51"/>
    <p:sldId id="354" r:id="rId52"/>
  </p:sldIdLst>
  <p:sldSz cx="9144000" cy="6858000" type="screen4x3"/>
  <p:notesSz cx="6858000" cy="9144000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96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  <p:clrMru>
    <a:srgbClr val="33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787"/>
    <p:restoredTop sz="90929"/>
  </p:normalViewPr>
  <p:slideViewPr>
    <p:cSldViewPr>
      <p:cViewPr varScale="1">
        <p:scale>
          <a:sx n="66" d="100"/>
          <a:sy n="66" d="100"/>
        </p:scale>
        <p:origin x="-1260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54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notesMaster" Target="notesMasters/notesMaster1.xml"/><Relationship Id="rId58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viewProps" Target="view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9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293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5293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293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1494BB33-3DC4-41F4-AF50-C93ED57255B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9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19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5190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519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19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2519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18D80734-7404-4675-8D0C-D2A475C065C7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6FB36D7-596C-4F40-AC40-BAD4B72C2644}" type="slidenum">
              <a:rPr lang="en-US"/>
              <a:pPr/>
              <a:t>1</a:t>
            </a:fld>
            <a:endParaRPr lang="en-US"/>
          </a:p>
        </p:txBody>
      </p:sp>
      <p:sp>
        <p:nvSpPr>
          <p:cNvPr id="2539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3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F59E1EF-ED72-4239-B3CB-2B8660006C2F}" type="slidenum">
              <a:rPr lang="en-US"/>
              <a:pPr/>
              <a:t>10</a:t>
            </a:fld>
            <a:endParaRPr lang="en-US"/>
          </a:p>
        </p:txBody>
      </p:sp>
      <p:sp>
        <p:nvSpPr>
          <p:cNvPr id="2631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3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71E8561-AE6F-41ED-AEB3-79E6D2F78A69}" type="slidenum">
              <a:rPr lang="en-US"/>
              <a:pPr/>
              <a:t>11</a:t>
            </a:fld>
            <a:endParaRPr lang="en-US"/>
          </a:p>
        </p:txBody>
      </p:sp>
      <p:sp>
        <p:nvSpPr>
          <p:cNvPr id="2641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4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FB3AA25-2778-4217-AF87-F0C67DF62BAE}" type="slidenum">
              <a:rPr lang="en-US"/>
              <a:pPr/>
              <a:t>12</a:t>
            </a:fld>
            <a:endParaRPr lang="en-US"/>
          </a:p>
        </p:txBody>
      </p:sp>
      <p:sp>
        <p:nvSpPr>
          <p:cNvPr id="2652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5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CEE9868-5B5D-41F8-8AC6-56AD12E60FC9}" type="slidenum">
              <a:rPr lang="en-US"/>
              <a:pPr/>
              <a:t>13</a:t>
            </a:fld>
            <a:endParaRPr lang="en-US"/>
          </a:p>
        </p:txBody>
      </p:sp>
      <p:sp>
        <p:nvSpPr>
          <p:cNvPr id="2662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E27371E-F15F-4BB8-B145-0D6701D47FDA}" type="slidenum">
              <a:rPr lang="en-US"/>
              <a:pPr/>
              <a:t>14</a:t>
            </a:fld>
            <a:endParaRPr lang="en-US"/>
          </a:p>
        </p:txBody>
      </p:sp>
      <p:sp>
        <p:nvSpPr>
          <p:cNvPr id="2672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7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F37FA03-4F82-40DC-ACCA-81D58E706C64}" type="slidenum">
              <a:rPr lang="en-US"/>
              <a:pPr/>
              <a:t>15</a:t>
            </a:fld>
            <a:endParaRPr lang="en-US"/>
          </a:p>
        </p:txBody>
      </p:sp>
      <p:sp>
        <p:nvSpPr>
          <p:cNvPr id="2682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8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FAD3CBE-C610-4F9A-A5D2-26B0EBB60FE7}" type="slidenum">
              <a:rPr lang="en-US"/>
              <a:pPr/>
              <a:t>16</a:t>
            </a:fld>
            <a:endParaRPr lang="en-US"/>
          </a:p>
        </p:txBody>
      </p:sp>
      <p:sp>
        <p:nvSpPr>
          <p:cNvPr id="2693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9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0E96671-561F-4AF4-8BC5-97E63303F043}" type="slidenum">
              <a:rPr lang="en-US"/>
              <a:pPr/>
              <a:t>17</a:t>
            </a:fld>
            <a:endParaRPr lang="en-US"/>
          </a:p>
        </p:txBody>
      </p:sp>
      <p:sp>
        <p:nvSpPr>
          <p:cNvPr id="2703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0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221BCFC-55E8-492C-9453-19DF8A43A1B7}" type="slidenum">
              <a:rPr lang="en-US"/>
              <a:pPr/>
              <a:t>18</a:t>
            </a:fld>
            <a:endParaRPr lang="en-US"/>
          </a:p>
        </p:txBody>
      </p:sp>
      <p:sp>
        <p:nvSpPr>
          <p:cNvPr id="2713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1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06317D2-06F6-45E9-B752-E7F4D2898C0D}" type="slidenum">
              <a:rPr lang="en-US"/>
              <a:pPr/>
              <a:t>19</a:t>
            </a:fld>
            <a:endParaRPr lang="en-US"/>
          </a:p>
        </p:txBody>
      </p:sp>
      <p:sp>
        <p:nvSpPr>
          <p:cNvPr id="2723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2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56277BE-D574-4F5F-864B-B0C007CEB8F9}" type="slidenum">
              <a:rPr lang="en-US"/>
              <a:pPr/>
              <a:t>2</a:t>
            </a:fld>
            <a:endParaRPr lang="en-US"/>
          </a:p>
        </p:txBody>
      </p:sp>
      <p:sp>
        <p:nvSpPr>
          <p:cNvPr id="2549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49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C473AD9-4CBA-4BBF-9AA0-24FD1440992A}" type="slidenum">
              <a:rPr lang="en-US"/>
              <a:pPr/>
              <a:t>20</a:t>
            </a:fld>
            <a:endParaRPr lang="en-US"/>
          </a:p>
        </p:txBody>
      </p:sp>
      <p:sp>
        <p:nvSpPr>
          <p:cNvPr id="2734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3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05975EA-55DD-4326-A117-24E795C98E0F}" type="slidenum">
              <a:rPr lang="en-US"/>
              <a:pPr/>
              <a:t>21</a:t>
            </a:fld>
            <a:endParaRPr lang="en-US"/>
          </a:p>
        </p:txBody>
      </p:sp>
      <p:sp>
        <p:nvSpPr>
          <p:cNvPr id="2744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4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4ACA14C-A4C1-451A-A51F-420C62154C27}" type="slidenum">
              <a:rPr lang="en-US"/>
              <a:pPr/>
              <a:t>22</a:t>
            </a:fld>
            <a:endParaRPr lang="en-US"/>
          </a:p>
        </p:txBody>
      </p:sp>
      <p:sp>
        <p:nvSpPr>
          <p:cNvPr id="2754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5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8B4B39B-DF04-4EFD-BFA1-17A22BD4AC51}" type="slidenum">
              <a:rPr lang="en-US"/>
              <a:pPr/>
              <a:t>23</a:t>
            </a:fld>
            <a:endParaRPr lang="en-US"/>
          </a:p>
        </p:txBody>
      </p:sp>
      <p:sp>
        <p:nvSpPr>
          <p:cNvPr id="2764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4E67D84-4B0B-466C-94FC-CBFD13834522}" type="slidenum">
              <a:rPr lang="en-US"/>
              <a:pPr/>
              <a:t>24</a:t>
            </a:fld>
            <a:endParaRPr lang="en-US"/>
          </a:p>
        </p:txBody>
      </p:sp>
      <p:sp>
        <p:nvSpPr>
          <p:cNvPr id="2775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75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5A91C6B-9480-44D0-AA52-C71D1553D37D}" type="slidenum">
              <a:rPr lang="en-US"/>
              <a:pPr/>
              <a:t>25</a:t>
            </a:fld>
            <a:endParaRPr lang="en-US"/>
          </a:p>
        </p:txBody>
      </p:sp>
      <p:sp>
        <p:nvSpPr>
          <p:cNvPr id="2785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8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66B0409-5F78-44A2-BFF2-8EC35806E05D}" type="slidenum">
              <a:rPr lang="en-US"/>
              <a:pPr/>
              <a:t>26</a:t>
            </a:fld>
            <a:endParaRPr lang="en-US"/>
          </a:p>
        </p:txBody>
      </p:sp>
      <p:sp>
        <p:nvSpPr>
          <p:cNvPr id="2795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9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734B320-EE38-4050-AA9E-6BDBA3E95E40}" type="slidenum">
              <a:rPr lang="en-US"/>
              <a:pPr/>
              <a:t>27</a:t>
            </a:fld>
            <a:endParaRPr lang="en-US"/>
          </a:p>
        </p:txBody>
      </p:sp>
      <p:sp>
        <p:nvSpPr>
          <p:cNvPr id="2805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0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EB4F28D-9FA6-445E-ACD4-D05CDF457887}" type="slidenum">
              <a:rPr lang="en-US"/>
              <a:pPr/>
              <a:t>28</a:t>
            </a:fld>
            <a:endParaRPr lang="en-US"/>
          </a:p>
        </p:txBody>
      </p:sp>
      <p:sp>
        <p:nvSpPr>
          <p:cNvPr id="2816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1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A027E36-8C41-4549-A793-1F3876BCC87B}" type="slidenum">
              <a:rPr lang="en-US"/>
              <a:pPr/>
              <a:t>29</a:t>
            </a:fld>
            <a:endParaRPr lang="en-US"/>
          </a:p>
        </p:txBody>
      </p:sp>
      <p:sp>
        <p:nvSpPr>
          <p:cNvPr id="2826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2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1D6E3C0-C275-4888-8C8D-6C113BC704B8}" type="slidenum">
              <a:rPr lang="en-US"/>
              <a:pPr/>
              <a:t>3</a:t>
            </a:fld>
            <a:endParaRPr lang="en-US"/>
          </a:p>
        </p:txBody>
      </p:sp>
      <p:sp>
        <p:nvSpPr>
          <p:cNvPr id="2560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188E249-32CF-4BA4-A99E-99DB04DAE3DA}" type="slidenum">
              <a:rPr lang="en-US"/>
              <a:pPr/>
              <a:t>30</a:t>
            </a:fld>
            <a:endParaRPr lang="en-US"/>
          </a:p>
        </p:txBody>
      </p:sp>
      <p:sp>
        <p:nvSpPr>
          <p:cNvPr id="283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3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214A282-F92D-41CC-860C-A193AD2240D0}" type="slidenum">
              <a:rPr lang="en-US"/>
              <a:pPr/>
              <a:t>31</a:t>
            </a:fld>
            <a:endParaRPr lang="en-US"/>
          </a:p>
        </p:txBody>
      </p:sp>
      <p:sp>
        <p:nvSpPr>
          <p:cNvPr id="284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4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002E853-0E62-4C5C-AEF6-5A8658E8160B}" type="slidenum">
              <a:rPr lang="en-US"/>
              <a:pPr/>
              <a:t>32</a:t>
            </a:fld>
            <a:endParaRPr lang="en-US"/>
          </a:p>
        </p:txBody>
      </p:sp>
      <p:sp>
        <p:nvSpPr>
          <p:cNvPr id="285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5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36F76BD-CCDF-490B-B3D6-BE08FC3C4C19}" type="slidenum">
              <a:rPr lang="en-US"/>
              <a:pPr/>
              <a:t>33</a:t>
            </a:fld>
            <a:endParaRPr lang="en-US"/>
          </a:p>
        </p:txBody>
      </p:sp>
      <p:sp>
        <p:nvSpPr>
          <p:cNvPr id="286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D8CCED1-8638-468F-BAE9-B175C249FF2E}" type="slidenum">
              <a:rPr lang="en-US"/>
              <a:pPr/>
              <a:t>34</a:t>
            </a:fld>
            <a:endParaRPr lang="en-US"/>
          </a:p>
        </p:txBody>
      </p:sp>
      <p:sp>
        <p:nvSpPr>
          <p:cNvPr id="287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7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E821091-B59A-4554-AAC8-34E8B13E5FEC}" type="slidenum">
              <a:rPr lang="en-US"/>
              <a:pPr/>
              <a:t>35</a:t>
            </a:fld>
            <a:endParaRPr lang="en-US"/>
          </a:p>
        </p:txBody>
      </p:sp>
      <p:sp>
        <p:nvSpPr>
          <p:cNvPr id="288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8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CB29AC5-945C-4B63-84C7-63A6A43ADEDA}" type="slidenum">
              <a:rPr lang="en-US"/>
              <a:pPr/>
              <a:t>36</a:t>
            </a:fld>
            <a:endParaRPr lang="en-US"/>
          </a:p>
        </p:txBody>
      </p:sp>
      <p:sp>
        <p:nvSpPr>
          <p:cNvPr id="2897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9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22A36D7-577A-4DBF-9A59-D75F87C4FBF0}" type="slidenum">
              <a:rPr lang="en-US"/>
              <a:pPr/>
              <a:t>37</a:t>
            </a:fld>
            <a:endParaRPr lang="en-US"/>
          </a:p>
        </p:txBody>
      </p:sp>
      <p:sp>
        <p:nvSpPr>
          <p:cNvPr id="2908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0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859896F-2E09-48A0-BEC4-EA8FFE891191}" type="slidenum">
              <a:rPr lang="en-US"/>
              <a:pPr/>
              <a:t>38</a:t>
            </a:fld>
            <a:endParaRPr lang="en-US"/>
          </a:p>
        </p:txBody>
      </p:sp>
      <p:sp>
        <p:nvSpPr>
          <p:cNvPr id="2918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1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BB5FF6E-BD64-4C8E-BA13-2F960D843FD9}" type="slidenum">
              <a:rPr lang="en-US"/>
              <a:pPr/>
              <a:t>39</a:t>
            </a:fld>
            <a:endParaRPr lang="en-US"/>
          </a:p>
        </p:txBody>
      </p:sp>
      <p:sp>
        <p:nvSpPr>
          <p:cNvPr id="292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2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6B4FAA0-3A6A-40ED-9B99-97AA429C0441}" type="slidenum">
              <a:rPr lang="en-US"/>
              <a:pPr/>
              <a:t>4</a:t>
            </a:fld>
            <a:endParaRPr lang="en-US"/>
          </a:p>
        </p:txBody>
      </p:sp>
      <p:sp>
        <p:nvSpPr>
          <p:cNvPr id="2570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70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6345D05-783C-4C23-8508-196A4574D4F3}" type="slidenum">
              <a:rPr lang="en-US"/>
              <a:pPr/>
              <a:t>40</a:t>
            </a:fld>
            <a:endParaRPr lang="en-US"/>
          </a:p>
        </p:txBody>
      </p:sp>
      <p:sp>
        <p:nvSpPr>
          <p:cNvPr id="293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3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136DAB7-2339-420C-BF1A-CC1BE7D627E4}" type="slidenum">
              <a:rPr lang="en-US"/>
              <a:pPr/>
              <a:t>41</a:t>
            </a:fld>
            <a:endParaRPr lang="en-US"/>
          </a:p>
        </p:txBody>
      </p:sp>
      <p:sp>
        <p:nvSpPr>
          <p:cNvPr id="294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4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808060D-300D-4BB5-AB41-D0162729DCD2}" type="slidenum">
              <a:rPr lang="en-US"/>
              <a:pPr/>
              <a:t>42</a:t>
            </a:fld>
            <a:endParaRPr lang="en-US"/>
          </a:p>
        </p:txBody>
      </p:sp>
      <p:sp>
        <p:nvSpPr>
          <p:cNvPr id="2959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5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94DDD6B-7AEB-4062-87A1-E89B17F0B0C2}" type="slidenum">
              <a:rPr lang="en-US"/>
              <a:pPr/>
              <a:t>43</a:t>
            </a:fld>
            <a:endParaRPr lang="en-US"/>
          </a:p>
        </p:txBody>
      </p:sp>
      <p:sp>
        <p:nvSpPr>
          <p:cNvPr id="296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6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6EBA41E-7B0F-4651-BE9B-74218BC68405}" type="slidenum">
              <a:rPr lang="en-US"/>
              <a:pPr/>
              <a:t>44</a:t>
            </a:fld>
            <a:endParaRPr lang="en-US"/>
          </a:p>
        </p:txBody>
      </p:sp>
      <p:sp>
        <p:nvSpPr>
          <p:cNvPr id="2979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7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96B7A1F-A58C-4A13-9BCD-5A19C63DFCC2}" type="slidenum">
              <a:rPr lang="en-US"/>
              <a:pPr/>
              <a:t>45</a:t>
            </a:fld>
            <a:endParaRPr lang="en-US"/>
          </a:p>
        </p:txBody>
      </p:sp>
      <p:sp>
        <p:nvSpPr>
          <p:cNvPr id="299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9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84CE6B9-11B8-4782-9A56-928B4249020A}" type="slidenum">
              <a:rPr lang="en-US"/>
              <a:pPr/>
              <a:t>46</a:t>
            </a:fld>
            <a:endParaRPr lang="en-US"/>
          </a:p>
        </p:txBody>
      </p:sp>
      <p:sp>
        <p:nvSpPr>
          <p:cNvPr id="3000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0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40BC578-6D5E-442B-BD8A-80AEDAB32AB1}" type="slidenum">
              <a:rPr lang="en-US"/>
              <a:pPr/>
              <a:t>47</a:t>
            </a:fld>
            <a:endParaRPr lang="en-US"/>
          </a:p>
        </p:txBody>
      </p:sp>
      <p:sp>
        <p:nvSpPr>
          <p:cNvPr id="301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1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4505C87-D5B8-4665-8CE6-3BB50C4C0401}" type="slidenum">
              <a:rPr lang="en-US"/>
              <a:pPr/>
              <a:t>48</a:t>
            </a:fld>
            <a:endParaRPr lang="en-US"/>
          </a:p>
        </p:txBody>
      </p:sp>
      <p:sp>
        <p:nvSpPr>
          <p:cNvPr id="302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2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394E74D-38B7-4881-8E9E-16E48ACEF129}" type="slidenum">
              <a:rPr lang="en-US"/>
              <a:pPr/>
              <a:t>49</a:t>
            </a:fld>
            <a:endParaRPr lang="en-US"/>
          </a:p>
        </p:txBody>
      </p:sp>
      <p:sp>
        <p:nvSpPr>
          <p:cNvPr id="303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3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451C15F-7315-469D-B9CE-A9B53C1E69B3}" type="slidenum">
              <a:rPr lang="en-US"/>
              <a:pPr/>
              <a:t>5</a:t>
            </a:fld>
            <a:endParaRPr lang="en-US"/>
          </a:p>
        </p:txBody>
      </p:sp>
      <p:sp>
        <p:nvSpPr>
          <p:cNvPr id="2580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8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C79A208-0A7D-44CF-9880-86AD5E248826}" type="slidenum">
              <a:rPr lang="en-US"/>
              <a:pPr/>
              <a:t>50</a:t>
            </a:fld>
            <a:endParaRPr lang="en-US"/>
          </a:p>
        </p:txBody>
      </p:sp>
      <p:sp>
        <p:nvSpPr>
          <p:cNvPr id="3041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4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B781A74-13B6-443A-AD6B-BE2C622D221F}" type="slidenum">
              <a:rPr lang="en-US"/>
              <a:pPr/>
              <a:t>51</a:t>
            </a:fld>
            <a:endParaRPr lang="en-US"/>
          </a:p>
        </p:txBody>
      </p:sp>
      <p:sp>
        <p:nvSpPr>
          <p:cNvPr id="305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5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017DCBA-D885-4EEC-9B1D-32B368091126}" type="slidenum">
              <a:rPr lang="en-US"/>
              <a:pPr/>
              <a:t>6</a:t>
            </a:fld>
            <a:endParaRPr lang="en-US"/>
          </a:p>
        </p:txBody>
      </p:sp>
      <p:sp>
        <p:nvSpPr>
          <p:cNvPr id="2590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9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23D3346-3574-4790-87DA-7C0D0E212D67}" type="slidenum">
              <a:rPr lang="en-US"/>
              <a:pPr/>
              <a:t>7</a:t>
            </a:fld>
            <a:endParaRPr lang="en-US"/>
          </a:p>
        </p:txBody>
      </p:sp>
      <p:sp>
        <p:nvSpPr>
          <p:cNvPr id="260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0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29228CD-02DC-4BDF-B8F4-6DCF4E905CD4}" type="slidenum">
              <a:rPr lang="en-US"/>
              <a:pPr/>
              <a:t>8</a:t>
            </a:fld>
            <a:endParaRPr lang="en-US"/>
          </a:p>
        </p:txBody>
      </p:sp>
      <p:sp>
        <p:nvSpPr>
          <p:cNvPr id="2611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1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523FC35-CB31-48CF-AA56-38F7E11195CC}" type="slidenum">
              <a:rPr lang="en-US"/>
              <a:pPr/>
              <a:t>9</a:t>
            </a:fld>
            <a:endParaRPr lang="en-US"/>
          </a:p>
        </p:txBody>
      </p:sp>
      <p:sp>
        <p:nvSpPr>
          <p:cNvPr id="2621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2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B13DEB8-53D7-4D1A-A205-C07FC653A8B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30B1A1-B46B-406E-AEDA-790E7EFEF0B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D1A690D-40FB-4A40-B361-014FC522333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E39C3BF-20AC-4404-B32A-0AFB2AB1BB4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B35FD1-925A-4F75-9ACA-9F337AF2C7E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5FA9C4-FE13-4718-B703-FD8FD956590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B7F2B24-0AE1-4E5E-B697-E395E36826A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153987E-525B-4539-8D5A-35413002FFF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B91D0D6-F916-4DA1-8EA3-04454179382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1843B23-789A-46E7-AE13-083EFF9062A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333F404-EDF4-4AFD-81C2-382CFBB1B83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366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159D7E54-81CF-4661-92A4-1C0503D2F0EB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zoom/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14.xml"/><Relationship Id="rId13" Type="http://schemas.openxmlformats.org/officeDocument/2006/relationships/slide" Target="slide24.xml"/><Relationship Id="rId18" Type="http://schemas.openxmlformats.org/officeDocument/2006/relationships/slide" Target="slide34.xml"/><Relationship Id="rId26" Type="http://schemas.openxmlformats.org/officeDocument/2006/relationships/slide" Target="slide50.xml"/><Relationship Id="rId3" Type="http://schemas.openxmlformats.org/officeDocument/2006/relationships/slide" Target="slide4.xml"/><Relationship Id="rId21" Type="http://schemas.openxmlformats.org/officeDocument/2006/relationships/slide" Target="slide40.xml"/><Relationship Id="rId7" Type="http://schemas.openxmlformats.org/officeDocument/2006/relationships/slide" Target="slide12.xml"/><Relationship Id="rId12" Type="http://schemas.openxmlformats.org/officeDocument/2006/relationships/slide" Target="slide22.xml"/><Relationship Id="rId17" Type="http://schemas.openxmlformats.org/officeDocument/2006/relationships/slide" Target="slide32.xml"/><Relationship Id="rId25" Type="http://schemas.openxmlformats.org/officeDocument/2006/relationships/slide" Target="slide48.xml"/><Relationship Id="rId2" Type="http://schemas.openxmlformats.org/officeDocument/2006/relationships/notesSlide" Target="../notesSlides/notesSlide1.xml"/><Relationship Id="rId16" Type="http://schemas.openxmlformats.org/officeDocument/2006/relationships/slide" Target="slide30.xml"/><Relationship Id="rId20" Type="http://schemas.openxmlformats.org/officeDocument/2006/relationships/slide" Target="slide38.xml"/><Relationship Id="rId1" Type="http://schemas.openxmlformats.org/officeDocument/2006/relationships/slideLayout" Target="../slideLayouts/slideLayout7.xml"/><Relationship Id="rId6" Type="http://schemas.openxmlformats.org/officeDocument/2006/relationships/slide" Target="slide10.xml"/><Relationship Id="rId11" Type="http://schemas.openxmlformats.org/officeDocument/2006/relationships/slide" Target="slide20.xml"/><Relationship Id="rId24" Type="http://schemas.openxmlformats.org/officeDocument/2006/relationships/slide" Target="slide46.xml"/><Relationship Id="rId5" Type="http://schemas.openxmlformats.org/officeDocument/2006/relationships/slide" Target="slide8.xml"/><Relationship Id="rId15" Type="http://schemas.openxmlformats.org/officeDocument/2006/relationships/slide" Target="slide28.xml"/><Relationship Id="rId23" Type="http://schemas.openxmlformats.org/officeDocument/2006/relationships/slide" Target="slide44.xml"/><Relationship Id="rId10" Type="http://schemas.openxmlformats.org/officeDocument/2006/relationships/slide" Target="slide18.xml"/><Relationship Id="rId19" Type="http://schemas.openxmlformats.org/officeDocument/2006/relationships/slide" Target="slide36.xml"/><Relationship Id="rId4" Type="http://schemas.openxmlformats.org/officeDocument/2006/relationships/slide" Target="slide6.xml"/><Relationship Id="rId9" Type="http://schemas.openxmlformats.org/officeDocument/2006/relationships/slide" Target="slide16.xml"/><Relationship Id="rId14" Type="http://schemas.openxmlformats.org/officeDocument/2006/relationships/slide" Target="slide26.xml"/><Relationship Id="rId22" Type="http://schemas.openxmlformats.org/officeDocument/2006/relationships/slide" Target="slide42.xml"/><Relationship Id="rId27" Type="http://schemas.openxmlformats.org/officeDocument/2006/relationships/slide" Target="slide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7" name="AutoShape 89">
            <a:hlinkClick r:id="rId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3" action="ppaction://hlinksldjump"/>
              </a:rPr>
              <a:t>200</a:t>
            </a:r>
            <a:endParaRPr lang="en-US" sz="3600" b="1"/>
          </a:p>
        </p:txBody>
      </p:sp>
      <p:sp>
        <p:nvSpPr>
          <p:cNvPr id="2138" name="AutoShape 90">
            <a:hlinkClick r:id="rId4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4" action="ppaction://hlinksldjump"/>
              </a:rPr>
              <a:t>300</a:t>
            </a:r>
            <a:endParaRPr lang="en-US" sz="3600" b="1">
              <a:hlinkClick r:id="rId4" action="ppaction://hlinksldjump"/>
            </a:endParaRPr>
          </a:p>
        </p:txBody>
      </p:sp>
      <p:sp>
        <p:nvSpPr>
          <p:cNvPr id="2139" name="AutoShape 91">
            <a:hlinkClick r:id="rId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5" action="ppaction://hlinksldjump"/>
              </a:rPr>
              <a:t>400</a:t>
            </a:r>
            <a:endParaRPr lang="en-US" sz="3600" b="1">
              <a:hlinkClick r:id="rId5" action="ppaction://hlinksldjump"/>
            </a:endParaRPr>
          </a:p>
        </p:txBody>
      </p:sp>
      <p:sp>
        <p:nvSpPr>
          <p:cNvPr id="2140" name="AutoShape 92">
            <a:hlinkClick r:id="rId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6" action="ppaction://hlinksldjump"/>
              </a:rPr>
              <a:t>500</a:t>
            </a:r>
            <a:endParaRPr lang="en-US" sz="3600" b="1"/>
          </a:p>
        </p:txBody>
      </p:sp>
      <p:sp>
        <p:nvSpPr>
          <p:cNvPr id="2149" name="AutoShape 101">
            <a:hlinkClick r:id="rId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7" action="ppaction://hlinksldjump"/>
              </a:rPr>
              <a:t>100</a:t>
            </a:r>
            <a:endParaRPr lang="en-US" sz="3600" b="1"/>
          </a:p>
        </p:txBody>
      </p:sp>
      <p:sp>
        <p:nvSpPr>
          <p:cNvPr id="2150" name="AutoShape 102">
            <a:hlinkClick r:id="rId8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8" action="ppaction://hlinksldjump"/>
              </a:rPr>
              <a:t>200</a:t>
            </a:r>
            <a:endParaRPr lang="en-US" sz="3600" b="1">
              <a:hlinkClick r:id="rId8" action="ppaction://hlinksldjump"/>
            </a:endParaRPr>
          </a:p>
        </p:txBody>
      </p:sp>
      <p:sp>
        <p:nvSpPr>
          <p:cNvPr id="2151" name="AutoShape 103">
            <a:hlinkClick r:id="rId9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9" action="ppaction://hlinksldjump"/>
              </a:rPr>
              <a:t>300</a:t>
            </a:r>
            <a:endParaRPr lang="en-US" sz="3600" b="1"/>
          </a:p>
        </p:txBody>
      </p:sp>
      <p:sp>
        <p:nvSpPr>
          <p:cNvPr id="2152" name="AutoShape 104">
            <a:hlinkClick r:id="rId10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0" action="ppaction://hlinksldjump"/>
              </a:rPr>
              <a:t>400</a:t>
            </a:r>
            <a:endParaRPr lang="en-US" sz="3600" b="1"/>
          </a:p>
        </p:txBody>
      </p:sp>
      <p:sp>
        <p:nvSpPr>
          <p:cNvPr id="2153" name="AutoShape 105">
            <a:hlinkClick r:id="rId11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18288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1" action="ppaction://hlinksldjump"/>
              </a:rPr>
              <a:t>500</a:t>
            </a:r>
            <a:endParaRPr lang="en-US" sz="3600" b="1"/>
          </a:p>
        </p:txBody>
      </p:sp>
      <p:sp>
        <p:nvSpPr>
          <p:cNvPr id="2154" name="AutoShape 106">
            <a:hlinkClick r:id="rId1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2" action="ppaction://hlinksldjump"/>
              </a:rPr>
              <a:t>100</a:t>
            </a:r>
            <a:endParaRPr lang="en-US" sz="3600" b="1"/>
          </a:p>
        </p:txBody>
      </p:sp>
      <p:sp>
        <p:nvSpPr>
          <p:cNvPr id="2155" name="AutoShape 107">
            <a:hlinkClick r:id="rId1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3" action="ppaction://hlinksldjump"/>
              </a:rPr>
              <a:t>200</a:t>
            </a:r>
            <a:endParaRPr lang="en-US" sz="3600" b="1"/>
          </a:p>
        </p:txBody>
      </p:sp>
      <p:sp>
        <p:nvSpPr>
          <p:cNvPr id="2156" name="AutoShape 108">
            <a:hlinkClick r:id="rId14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4" action="ppaction://hlinksldjump"/>
              </a:rPr>
              <a:t>300</a:t>
            </a:r>
            <a:endParaRPr lang="en-US" sz="3600" b="1"/>
          </a:p>
        </p:txBody>
      </p:sp>
      <p:sp>
        <p:nvSpPr>
          <p:cNvPr id="2157" name="AutoShape 109">
            <a:hlinkClick r:id="rId1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dirty="0">
                <a:solidFill>
                  <a:schemeClr val="bg1"/>
                </a:solidFill>
                <a:latin typeface="Garamond" pitchFamily="18" charset="0"/>
                <a:hlinkClick r:id="rId15" action="ppaction://hlinksldjump"/>
              </a:rPr>
              <a:t>400</a:t>
            </a:r>
            <a:endParaRPr lang="en-US" sz="3600" b="1" dirty="0"/>
          </a:p>
        </p:txBody>
      </p:sp>
      <p:sp>
        <p:nvSpPr>
          <p:cNvPr id="2158" name="AutoShape 110">
            <a:hlinkClick r:id="rId1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36576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6" action="ppaction://hlinksldjump"/>
              </a:rPr>
              <a:t>500</a:t>
            </a:r>
            <a:endParaRPr lang="en-US" sz="3600" b="1"/>
          </a:p>
        </p:txBody>
      </p:sp>
      <p:sp>
        <p:nvSpPr>
          <p:cNvPr id="2159" name="AutoShape 111">
            <a:hlinkClick r:id="rId1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7" action="ppaction://hlinksldjump"/>
              </a:rPr>
              <a:t>100</a:t>
            </a:r>
            <a:endParaRPr lang="en-US" sz="3600" b="1"/>
          </a:p>
        </p:txBody>
      </p:sp>
      <p:sp>
        <p:nvSpPr>
          <p:cNvPr id="2160" name="AutoShape 112">
            <a:hlinkClick r:id="rId18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8" action="ppaction://hlinksldjump"/>
              </a:rPr>
              <a:t>200</a:t>
            </a:r>
            <a:endParaRPr lang="en-US" sz="3600" b="1"/>
          </a:p>
        </p:txBody>
      </p:sp>
      <p:sp>
        <p:nvSpPr>
          <p:cNvPr id="2161" name="AutoShape 113">
            <a:hlinkClick r:id="rId19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19" action="ppaction://hlinksldjump"/>
              </a:rPr>
              <a:t>300</a:t>
            </a:r>
            <a:endParaRPr lang="en-US" sz="3600" b="1"/>
          </a:p>
        </p:txBody>
      </p:sp>
      <p:sp>
        <p:nvSpPr>
          <p:cNvPr id="2162" name="AutoShape 114">
            <a:hlinkClick r:id="rId20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0" action="ppaction://hlinksldjump"/>
              </a:rPr>
              <a:t>400</a:t>
            </a:r>
            <a:endParaRPr lang="en-US" sz="3600" b="1"/>
          </a:p>
        </p:txBody>
      </p:sp>
      <p:sp>
        <p:nvSpPr>
          <p:cNvPr id="2163" name="AutoShape 115">
            <a:hlinkClick r:id="rId21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54864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1" action="ppaction://hlinksldjump"/>
              </a:rPr>
              <a:t>500</a:t>
            </a:r>
            <a:endParaRPr lang="en-US" sz="3600" b="1"/>
          </a:p>
        </p:txBody>
      </p:sp>
      <p:sp>
        <p:nvSpPr>
          <p:cNvPr id="2164" name="AutoShape 116">
            <a:hlinkClick r:id="rId22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2" action="ppaction://hlinksldjump"/>
              </a:rPr>
              <a:t>100</a:t>
            </a:r>
            <a:endParaRPr lang="en-US" sz="3600" b="1"/>
          </a:p>
        </p:txBody>
      </p:sp>
      <p:sp>
        <p:nvSpPr>
          <p:cNvPr id="2165" name="AutoShape 117">
            <a:hlinkClick r:id="rId2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2286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3" action="ppaction://hlinksldjump"/>
              </a:rPr>
              <a:t>200</a:t>
            </a:r>
            <a:endParaRPr lang="en-US" sz="3600" b="1"/>
          </a:p>
        </p:txBody>
      </p:sp>
      <p:sp>
        <p:nvSpPr>
          <p:cNvPr id="2166" name="AutoShape 118">
            <a:hlinkClick r:id="rId23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3429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4" action="ppaction://hlinksldjump"/>
              </a:rPr>
              <a:t>300</a:t>
            </a:r>
            <a:endParaRPr lang="en-US" sz="3600" b="1"/>
          </a:p>
        </p:txBody>
      </p:sp>
      <p:sp>
        <p:nvSpPr>
          <p:cNvPr id="2167" name="AutoShape 119">
            <a:hlinkClick r:id="rId25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4572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5" action="ppaction://hlinksldjump"/>
              </a:rPr>
              <a:t>400</a:t>
            </a:r>
            <a:endParaRPr lang="en-US" sz="3600" b="1"/>
          </a:p>
        </p:txBody>
      </p:sp>
      <p:sp>
        <p:nvSpPr>
          <p:cNvPr id="2168" name="AutoShape 120">
            <a:hlinkClick r:id="rId26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7315200" y="5715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>
                <a:solidFill>
                  <a:schemeClr val="bg1"/>
                </a:solidFill>
                <a:latin typeface="Garamond" pitchFamily="18" charset="0"/>
                <a:hlinkClick r:id="rId26" action="ppaction://hlinksldjump"/>
              </a:rPr>
              <a:t>500</a:t>
            </a:r>
            <a:endParaRPr lang="en-US" sz="3600" b="1"/>
          </a:p>
        </p:txBody>
      </p:sp>
      <p:sp>
        <p:nvSpPr>
          <p:cNvPr id="2088" name="AutoShape 40">
            <a:hlinkClick r:id="rId27" action="ppaction://hlinksldjump" highlightClick="1"/>
          </p:cNvPr>
          <p:cNvSpPr>
            <a:spLocks noChangeArrowheads="1"/>
          </p:cNvSpPr>
          <p:nvPr/>
        </p:nvSpPr>
        <p:spPr bwMode="auto">
          <a:xfrm>
            <a:off x="0" y="1143000"/>
            <a:ext cx="1828800" cy="1143000"/>
          </a:xfrm>
          <a:prstGeom prst="actionButtonBlank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3600" b="1" dirty="0">
                <a:solidFill>
                  <a:schemeClr val="bg1"/>
                </a:solidFill>
                <a:latin typeface="Garamond" pitchFamily="18" charset="0"/>
                <a:hlinkClick r:id="rId27" action="ppaction://hlinksldjump"/>
              </a:rPr>
              <a:t>100</a:t>
            </a:r>
            <a:endParaRPr lang="en-US" sz="3600" b="1" dirty="0"/>
          </a:p>
        </p:txBody>
      </p:sp>
      <p:sp>
        <p:nvSpPr>
          <p:cNvPr id="2106" name="Rectangle 58"/>
          <p:cNvSpPr>
            <a:spLocks noChangeArrowheads="1"/>
          </p:cNvSpPr>
          <p:nvPr/>
        </p:nvSpPr>
        <p:spPr bwMode="auto">
          <a:xfrm>
            <a:off x="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800" b="1" dirty="0" smtClean="0">
                <a:solidFill>
                  <a:schemeClr val="bg1"/>
                </a:solidFill>
                <a:latin typeface="Garamond" pitchFamily="18" charset="0"/>
              </a:rPr>
              <a:t>Writing </a:t>
            </a:r>
          </a:p>
          <a:p>
            <a:r>
              <a:rPr lang="en-US" sz="2800" b="1" dirty="0" smtClean="0">
                <a:solidFill>
                  <a:schemeClr val="bg1"/>
                </a:solidFill>
                <a:latin typeface="Garamond" pitchFamily="18" charset="0"/>
              </a:rPr>
              <a:t>Process</a:t>
            </a:r>
            <a:endParaRPr lang="en-US" sz="2800" b="1" dirty="0">
              <a:solidFill>
                <a:schemeClr val="bg1"/>
              </a:solidFill>
              <a:latin typeface="Garamond" pitchFamily="18" charset="0"/>
            </a:endParaRPr>
          </a:p>
        </p:txBody>
      </p:sp>
      <p:sp>
        <p:nvSpPr>
          <p:cNvPr id="2145" name="Rectangle 97"/>
          <p:cNvSpPr>
            <a:spLocks noChangeArrowheads="1"/>
          </p:cNvSpPr>
          <p:nvPr/>
        </p:nvSpPr>
        <p:spPr bwMode="auto">
          <a:xfrm>
            <a:off x="18288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800" b="1" dirty="0" smtClean="0">
                <a:solidFill>
                  <a:schemeClr val="bg1"/>
                </a:solidFill>
              </a:rPr>
              <a:t>Research</a:t>
            </a:r>
          </a:p>
          <a:p>
            <a:r>
              <a:rPr lang="en-US" sz="2800" b="1" dirty="0" smtClean="0">
                <a:solidFill>
                  <a:schemeClr val="bg1"/>
                </a:solidFill>
              </a:rPr>
              <a:t>Process</a:t>
            </a:r>
            <a:endParaRPr lang="en-US" sz="2800" b="1" dirty="0">
              <a:solidFill>
                <a:schemeClr val="bg1"/>
              </a:solidFill>
            </a:endParaRPr>
          </a:p>
        </p:txBody>
      </p:sp>
      <p:sp>
        <p:nvSpPr>
          <p:cNvPr id="2146" name="Rectangle 98"/>
          <p:cNvSpPr>
            <a:spLocks noChangeArrowheads="1"/>
          </p:cNvSpPr>
          <p:nvPr/>
        </p:nvSpPr>
        <p:spPr bwMode="auto">
          <a:xfrm>
            <a:off x="36576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folHlink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800" b="1" dirty="0" smtClean="0">
                <a:solidFill>
                  <a:schemeClr val="bg1"/>
                </a:solidFill>
              </a:rPr>
              <a:t>Using</a:t>
            </a:r>
          </a:p>
          <a:p>
            <a:r>
              <a:rPr lang="en-US" sz="2800" b="1" dirty="0" smtClean="0">
                <a:solidFill>
                  <a:schemeClr val="bg1"/>
                </a:solidFill>
              </a:rPr>
              <a:t>Standard</a:t>
            </a:r>
          </a:p>
          <a:p>
            <a:r>
              <a:rPr lang="en-US" sz="2800" b="1" dirty="0" smtClean="0">
                <a:solidFill>
                  <a:schemeClr val="bg1"/>
                </a:solidFill>
              </a:rPr>
              <a:t>English</a:t>
            </a:r>
            <a:endParaRPr lang="en-US" sz="2800" b="1" dirty="0">
              <a:solidFill>
                <a:schemeClr val="bg1"/>
              </a:solidFill>
            </a:endParaRPr>
          </a:p>
        </p:txBody>
      </p:sp>
      <p:sp>
        <p:nvSpPr>
          <p:cNvPr id="2147" name="Rectangle 99"/>
          <p:cNvSpPr>
            <a:spLocks noChangeArrowheads="1"/>
          </p:cNvSpPr>
          <p:nvPr/>
        </p:nvSpPr>
        <p:spPr bwMode="auto">
          <a:xfrm>
            <a:off x="54864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800" b="1" dirty="0" smtClean="0">
                <a:solidFill>
                  <a:schemeClr val="bg1"/>
                </a:solidFill>
              </a:rPr>
              <a:t>Writing</a:t>
            </a:r>
          </a:p>
          <a:p>
            <a:r>
              <a:rPr lang="en-US" sz="2800" b="1" dirty="0" smtClean="0">
                <a:solidFill>
                  <a:schemeClr val="bg1"/>
                </a:solidFill>
              </a:rPr>
              <a:t>Structure </a:t>
            </a:r>
            <a:endParaRPr lang="en-US" sz="2800" b="1" dirty="0">
              <a:solidFill>
                <a:schemeClr val="bg1"/>
              </a:solidFill>
            </a:endParaRPr>
          </a:p>
        </p:txBody>
      </p:sp>
      <p:sp>
        <p:nvSpPr>
          <p:cNvPr id="2148" name="Rectangle 100"/>
          <p:cNvSpPr>
            <a:spLocks noChangeArrowheads="1"/>
          </p:cNvSpPr>
          <p:nvPr/>
        </p:nvSpPr>
        <p:spPr bwMode="auto">
          <a:xfrm>
            <a:off x="7315200" y="0"/>
            <a:ext cx="1828800" cy="1143000"/>
          </a:xfrm>
          <a:prstGeom prst="rect">
            <a:avLst/>
          </a:prstGeom>
          <a:solidFill>
            <a:srgbClr val="3366FF"/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2800" b="1" dirty="0" smtClean="0">
                <a:solidFill>
                  <a:schemeClr val="bg1"/>
                </a:solidFill>
              </a:rPr>
              <a:t>Random</a:t>
            </a:r>
            <a:endParaRPr lang="en-US" sz="2800" b="1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4" name="Rectangle 205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When a writer is using _________ voice, the subject of the sentence is doing the acting.  For example: </a:t>
            </a:r>
            <a:r>
              <a:rPr lang="en-US" i="1" dirty="0" smtClean="0">
                <a:solidFill>
                  <a:schemeClr val="bg1"/>
                </a:solidFill>
              </a:rPr>
              <a:t>The dog bit the man </a:t>
            </a:r>
            <a:r>
              <a:rPr lang="en-US" dirty="0" smtClean="0">
                <a:solidFill>
                  <a:schemeClr val="bg1"/>
                </a:solidFill>
              </a:rPr>
              <a:t>(instead of </a:t>
            </a:r>
            <a:r>
              <a:rPr lang="en-US" i="1" dirty="0" smtClean="0">
                <a:solidFill>
                  <a:schemeClr val="bg1"/>
                </a:solidFill>
              </a:rPr>
              <a:t>The man was bitten by the dog</a:t>
            </a:r>
            <a:r>
              <a:rPr lang="en-US" dirty="0" smtClean="0">
                <a:solidFill>
                  <a:schemeClr val="bg1"/>
                </a:solidFill>
              </a:rPr>
              <a:t>).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741" name="AutoShape 1029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6745" name="Rectangle 1033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active voice?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790" name="Rectangle 205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A ________ question is the specific topic a writer will research in his/her paper.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836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0840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 research question?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7" name="Rectangle 205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A writer is doing this when he/she restates the words of another person in his/her own words.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932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4935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paraphrasing?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982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type of source is an original document that was created during the time an author is studying or researching.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028" name="AutoShape 2052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29031" name="Rectangle 205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 primary source?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078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is a notation at the bottom of a page which identifies a source used in a text.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24" name="AutoShape 2052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3127" name="Rectangle 205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 footnote?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4937125" y="2863850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endParaRPr lang="en-US" sz="2400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type of writing is intended to influence the reader’s thoughts or convince the reader to take a certain action.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174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All sources cited in a research paper must be listed in a ____________.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220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7223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 bibliography?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>OR 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>What is a works cited page?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270" name="Rectangle 205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signals how words, phrases, and sentences relate to one another; how sentences should be read; and when a reader should pause.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316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1319" name="Rectangle 1031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punctuation?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66" name="Rectangle 2054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can be used to join two independent clauses that are closely related when a conjunction is not used.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41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5416" name="Rectangle 8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 semicolon?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>;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462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Gerund phrases function as this part of speech within a sentence.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50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49511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 noun? 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/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sz="2400" dirty="0" smtClean="0">
                <a:solidFill>
                  <a:schemeClr val="bg1"/>
                </a:solidFill>
              </a:rPr>
              <a:t>(Were you paying attention to DGP yesterday??)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558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These are phrases that are over-used and do not show a writer’s creativity.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>For example, “The little girl is </a:t>
            </a:r>
            <a:r>
              <a:rPr lang="en-US" i="1" dirty="0" smtClean="0">
                <a:solidFill>
                  <a:schemeClr val="bg1"/>
                </a:solidFill>
              </a:rPr>
              <a:t>cute as a button</a:t>
            </a:r>
            <a:r>
              <a:rPr lang="en-US" dirty="0" smtClean="0">
                <a:solidFill>
                  <a:schemeClr val="bg1"/>
                </a:solidFill>
              </a:rPr>
              <a:t>.”  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4" name="Explosion 1 3"/>
          <p:cNvSpPr/>
          <p:nvPr/>
        </p:nvSpPr>
        <p:spPr bwMode="auto">
          <a:xfrm>
            <a:off x="990600" y="4572000"/>
            <a:ext cx="3581400" cy="2286000"/>
          </a:xfrm>
          <a:prstGeom prst="irregularSeal1">
            <a:avLst/>
          </a:prstGeom>
          <a:solidFill>
            <a:srgbClr val="FF00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9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828800" y="5181600"/>
            <a:ext cx="18288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>
                <a:solidFill>
                  <a:schemeClr val="bg1"/>
                </a:solidFill>
              </a:rPr>
              <a:t>Double</a:t>
            </a:r>
          </a:p>
          <a:p>
            <a:r>
              <a:rPr lang="en-US" sz="2800" dirty="0" smtClean="0">
                <a:solidFill>
                  <a:schemeClr val="bg1"/>
                </a:solidFill>
              </a:rPr>
              <a:t>Jeopardy!! </a:t>
            </a:r>
            <a:endParaRPr lang="en-US" sz="28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04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5360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are clichés?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Text Box 2"/>
          <p:cNvSpPr txBox="1">
            <a:spLocks noChangeArrowheads="1"/>
          </p:cNvSpPr>
          <p:nvPr/>
        </p:nvSpPr>
        <p:spPr bwMode="auto">
          <a:xfrm>
            <a:off x="1447800" y="316865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54277" name="AutoShape 5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54278" name="Text Box 6"/>
          <p:cNvSpPr txBox="1">
            <a:spLocks noChangeArrowheads="1"/>
          </p:cNvSpPr>
          <p:nvPr/>
        </p:nvSpPr>
        <p:spPr bwMode="auto">
          <a:xfrm>
            <a:off x="4752975" y="2555875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>
              <a:spcBef>
                <a:spcPct val="50000"/>
              </a:spcBef>
            </a:pPr>
            <a:endParaRPr lang="en-US" sz="2400"/>
          </a:p>
        </p:txBody>
      </p:sp>
      <p:sp>
        <p:nvSpPr>
          <p:cNvPr id="54281" name="Rectangle 9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persuasive writing?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 advClick="0">
    <p:zoom/>
  </p:transition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654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Spelling is very important in formal writing. Following the rule </a:t>
            </a:r>
            <a:r>
              <a:rPr lang="en-US" i="1" dirty="0" err="1" smtClean="0">
                <a:solidFill>
                  <a:schemeClr val="bg1"/>
                </a:solidFill>
              </a:rPr>
              <a:t>i</a:t>
            </a:r>
            <a:r>
              <a:rPr lang="en-US" i="1" dirty="0" smtClean="0">
                <a:solidFill>
                  <a:schemeClr val="bg1"/>
                </a:solidFill>
              </a:rPr>
              <a:t> before e, except after c, or when pronounced like “ay” as in neighbor or weigh, </a:t>
            </a:r>
            <a:r>
              <a:rPr lang="en-US" dirty="0" smtClean="0">
                <a:solidFill>
                  <a:schemeClr val="bg1"/>
                </a:solidFill>
              </a:rPr>
              <a:t>this is the correct spelling of the word (teacher will read the word).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700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57703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r-e-c-e-</a:t>
            </a:r>
            <a:r>
              <a:rPr lang="en-US" dirty="0" err="1" smtClean="0">
                <a:solidFill>
                  <a:schemeClr val="bg1"/>
                </a:solidFill>
              </a:rPr>
              <a:t>i</a:t>
            </a:r>
            <a:r>
              <a:rPr lang="en-US" dirty="0" smtClean="0">
                <a:solidFill>
                  <a:schemeClr val="bg1"/>
                </a:solidFill>
              </a:rPr>
              <a:t>-v-e?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750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is a series of related sentences that make a single point about one subject.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796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1799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 paragraph?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46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is an ideal organizational structure for an essay that requires you to look at two objects or ideas.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89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589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compare and contrast?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942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Within a paragraph, this is usually the first sentence and concisely tells the reader the subject of the paragraph.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98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9991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 topic sentence?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038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type of sentence allows the writer to move between paragraphs and adds coherence to an essay.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84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08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are transition sentences?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1447800" y="3170238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endParaRPr lang="en-US" sz="3600">
              <a:solidFill>
                <a:schemeClr val="bg1"/>
              </a:solidFill>
            </a:endParaRPr>
          </a:p>
        </p:txBody>
      </p:sp>
      <p:sp>
        <p:nvSpPr>
          <p:cNvPr id="13315" name="AutoShape 3">
            <a:hlinkClick r:id="" action="ppaction://noaction" highlightClick="1"/>
            <a:hlinkHover r:id="" action="ppaction://hlinkshowjump?jump=firstslide"/>
          </p:cNvPr>
          <p:cNvSpPr>
            <a:spLocks noChangeArrowheads="1"/>
          </p:cNvSpPr>
          <p:nvPr/>
        </p:nvSpPr>
        <p:spPr bwMode="auto">
          <a:xfrm>
            <a:off x="0" y="6172200"/>
            <a:ext cx="1143000" cy="685800"/>
          </a:xfrm>
          <a:prstGeom prst="actionButtonBlank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3316" name="Text Box 4"/>
          <p:cNvSpPr txBox="1">
            <a:spLocks noChangeArrowheads="1"/>
          </p:cNvSpPr>
          <p:nvPr/>
        </p:nvSpPr>
        <p:spPr bwMode="auto">
          <a:xfrm>
            <a:off x="4549775" y="3052763"/>
            <a:ext cx="1841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en-US" sz="2400"/>
          </a:p>
        </p:txBody>
      </p:sp>
      <p:sp>
        <p:nvSpPr>
          <p:cNvPr id="13321" name="Rectangle 9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sentence, found in the introduction of an essay, establishes the writer’s position on an arguable issue.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134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When turning in an essay, a writer needs to make sure his/her paper is formatted correctly. In English we use this formatting style.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180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8183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MLA (Modern Language Association)?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230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is a writer’s word choice.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276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2279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diction?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26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These are short sayings, like </a:t>
            </a:r>
            <a:r>
              <a:rPr lang="en-US" i="1" dirty="0" smtClean="0">
                <a:solidFill>
                  <a:schemeClr val="bg1"/>
                </a:solidFill>
              </a:rPr>
              <a:t>An apple a day keeps the doctor away</a:t>
            </a:r>
            <a:r>
              <a:rPr lang="en-US" dirty="0" smtClean="0">
                <a:solidFill>
                  <a:schemeClr val="bg1"/>
                </a:solidFill>
              </a:rPr>
              <a:t>, and many American ones were written in Benjamin Franklin’s Almanac.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372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637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are aphorisms?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422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type of narrator tells a story using pronouns like “he” or “she” and knows the thoughts of all characters within the story.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468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0471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 third person omniscient narrator?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518" name="Rectangle 103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is a noun that renames or elaborates on another noun that comes right before it in a sentence.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64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56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an appositive?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2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4456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 thesis?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614" name="Rectangle 6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This is the character (or force) that goes against the main character.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660" name="AutoShape 4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8663" name="Rectangle 7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an antagonist?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088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In this part of an essay, a writer will include a detailed summary of the main points of the essay and restate the thesis. 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4" name="Explosion 2 3"/>
          <p:cNvSpPr/>
          <p:nvPr/>
        </p:nvSpPr>
        <p:spPr bwMode="auto">
          <a:xfrm>
            <a:off x="609600" y="4191000"/>
            <a:ext cx="4495800" cy="2667000"/>
          </a:xfrm>
          <a:prstGeom prst="irregularSeal2">
            <a:avLst/>
          </a:prstGeom>
          <a:solidFill>
            <a:srgbClr val="FF00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9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600200" y="4876800"/>
            <a:ext cx="22098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>
                <a:solidFill>
                  <a:schemeClr val="bg1"/>
                </a:solidFill>
              </a:rPr>
              <a:t>Double</a:t>
            </a:r>
          </a:p>
          <a:p>
            <a:r>
              <a:rPr lang="en-US" sz="3200" dirty="0" smtClean="0">
                <a:solidFill>
                  <a:schemeClr val="bg1"/>
                </a:solidFill>
              </a:rPr>
              <a:t>Jeopardy!! </a:t>
            </a:r>
            <a:endParaRPr lang="en-US" sz="3200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8" name="AutoShape 3076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8552" name="Rectangle 3080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the conclusion?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598" name="Rectangle 3078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A sentence has ________ structure (or __________) when its nouns, verbs, phrases, modifiers, etc. are in a similar form (i.e. similar verb tenses).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44" name="AutoShape 1028">
            <a:hlinkClick r:id="" action="ppaction://hlinkshowjump?jump=firstslide" highlightClick="1"/>
          </p:cNvPr>
          <p:cNvSpPr>
            <a:spLocks noChangeArrowheads="1"/>
          </p:cNvSpPr>
          <p:nvPr/>
        </p:nvSpPr>
        <p:spPr bwMode="auto">
          <a:xfrm>
            <a:off x="7924800" y="5791200"/>
            <a:ext cx="1219200" cy="1066800"/>
          </a:xfrm>
          <a:prstGeom prst="actionButtonHome">
            <a:avLst/>
          </a:prstGeom>
          <a:solidFill>
            <a:srgbClr val="3366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2648" name="Rectangle 103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What is parallel structure?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>OR</a:t>
            </a:r>
            <a:br>
              <a:rPr lang="en-US" dirty="0" smtClean="0">
                <a:solidFill>
                  <a:schemeClr val="bg1"/>
                </a:solidFill>
              </a:rPr>
            </a:br>
            <a:r>
              <a:rPr lang="en-US" dirty="0" smtClean="0">
                <a:solidFill>
                  <a:schemeClr val="bg1"/>
                </a:solidFill>
              </a:rPr>
              <a:t>What is parallelism? 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FFFF00"/>
      </a:hlink>
      <a:folHlink>
        <a:srgbClr val="000000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3366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3366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6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650</TotalTime>
  <Words>760</Words>
  <Application>Microsoft Office PowerPoint</Application>
  <PresentationFormat>On-screen Show (4:3)</PresentationFormat>
  <Paragraphs>140</Paragraphs>
  <Slides>51</Slides>
  <Notes>51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51</vt:i4>
      </vt:variant>
    </vt:vector>
  </HeadingPairs>
  <TitlesOfParts>
    <vt:vector size="52" baseType="lpstr">
      <vt:lpstr>Default Design</vt:lpstr>
      <vt:lpstr>Slide 1</vt:lpstr>
      <vt:lpstr>This type of writing is intended to influence the reader’s thoughts or convince the reader to take a certain action. </vt:lpstr>
      <vt:lpstr>What is persuasive writing? </vt:lpstr>
      <vt:lpstr>This sentence, found in the introduction of an essay, establishes the writer’s position on an arguable issue. </vt:lpstr>
      <vt:lpstr>What is a thesis? </vt:lpstr>
      <vt:lpstr>In this part of an essay, a writer will include a detailed summary of the main points of the essay and restate the thesis. </vt:lpstr>
      <vt:lpstr>What is the conclusion? </vt:lpstr>
      <vt:lpstr>A sentence has ________ structure (or __________) when its nouns, verbs, phrases, modifiers, etc. are in a similar form (i.e. similar verb tenses). </vt:lpstr>
      <vt:lpstr>What is parallel structure? OR What is parallelism? </vt:lpstr>
      <vt:lpstr>When a writer is using _________ voice, the subject of the sentence is doing the acting.  For example: The dog bit the man (instead of The man was bitten by the dog). </vt:lpstr>
      <vt:lpstr>What is active voice? </vt:lpstr>
      <vt:lpstr>A ________ question is the specific topic a writer will research in his/her paper. </vt:lpstr>
      <vt:lpstr>What is a research question? </vt:lpstr>
      <vt:lpstr>A writer is doing this when he/she restates the words of another person in his/her own words. </vt:lpstr>
      <vt:lpstr>What is paraphrasing? </vt:lpstr>
      <vt:lpstr>This type of source is an original document that was created during the time an author is studying or researching. </vt:lpstr>
      <vt:lpstr>What is a primary source? </vt:lpstr>
      <vt:lpstr>This is a notation at the bottom of a page which identifies a source used in a text. </vt:lpstr>
      <vt:lpstr>What is a footnote? </vt:lpstr>
      <vt:lpstr>All sources cited in a research paper must be listed in a ____________. </vt:lpstr>
      <vt:lpstr>What is a bibliography? OR  What is a works cited page? </vt:lpstr>
      <vt:lpstr>This signals how words, phrases, and sentences relate to one another; how sentences should be read; and when a reader should pause. </vt:lpstr>
      <vt:lpstr>What is punctuation? </vt:lpstr>
      <vt:lpstr>This can be used to join two independent clauses that are closely related when a conjunction is not used. </vt:lpstr>
      <vt:lpstr>What is a semicolon? ;</vt:lpstr>
      <vt:lpstr>Gerund phrases function as this part of speech within a sentence. </vt:lpstr>
      <vt:lpstr>What is a noun?   (Were you paying attention to DGP yesterday??) </vt:lpstr>
      <vt:lpstr>These are phrases that are over-used and do not show a writer’s creativity. For example, “The little girl is cute as a button.”  </vt:lpstr>
      <vt:lpstr>What are clichés? </vt:lpstr>
      <vt:lpstr>Spelling is very important in formal writing. Following the rule i before e, except after c, or when pronounced like “ay” as in neighbor or weigh, this is the correct spelling of the word (teacher will read the word). </vt:lpstr>
      <vt:lpstr>What is r-e-c-e-i-v-e? </vt:lpstr>
      <vt:lpstr>This is a series of related sentences that make a single point about one subject. </vt:lpstr>
      <vt:lpstr>What is a paragraph? </vt:lpstr>
      <vt:lpstr>This is an ideal organizational structure for an essay that requires you to look at two objects or ideas. </vt:lpstr>
      <vt:lpstr>What is compare and contrast? </vt:lpstr>
      <vt:lpstr>Within a paragraph, this is usually the first sentence and concisely tells the reader the subject of the paragraph. </vt:lpstr>
      <vt:lpstr>What is a topic sentence? </vt:lpstr>
      <vt:lpstr>This type of sentence allows the writer to move between paragraphs and adds coherence to an essay. </vt:lpstr>
      <vt:lpstr>What are transition sentences? </vt:lpstr>
      <vt:lpstr>When turning in an essay, a writer needs to make sure his/her paper is formatted correctly. In English we use this formatting style. </vt:lpstr>
      <vt:lpstr>What is MLA (Modern Language Association)? </vt:lpstr>
      <vt:lpstr>This is a writer’s word choice. </vt:lpstr>
      <vt:lpstr>What is diction? </vt:lpstr>
      <vt:lpstr>These are short sayings, like An apple a day keeps the doctor away, and many American ones were written in Benjamin Franklin’s Almanac. </vt:lpstr>
      <vt:lpstr>What are aphorisms? </vt:lpstr>
      <vt:lpstr>This type of narrator tells a story using pronouns like “he” or “she” and knows the thoughts of all characters within the story. </vt:lpstr>
      <vt:lpstr>What is a third person omniscient narrator?</vt:lpstr>
      <vt:lpstr>This is a noun that renames or elaborates on another noun that comes right before it in a sentence. </vt:lpstr>
      <vt:lpstr>What is an appositive? </vt:lpstr>
      <vt:lpstr>This is the character (or force) that goes against the main character. </vt:lpstr>
      <vt:lpstr>What is an antagonist? </vt:lpstr>
    </vt:vector>
  </TitlesOfParts>
  <Company>Grant County Schools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Grant County High School</dc:creator>
  <cp:lastModifiedBy>Katie Janeen Sakura  McShurley</cp:lastModifiedBy>
  <cp:revision>53</cp:revision>
  <dcterms:created xsi:type="dcterms:W3CDTF">1998-08-19T17:45:48Z</dcterms:created>
  <dcterms:modified xsi:type="dcterms:W3CDTF">2010-04-29T01:57:12Z</dcterms:modified>
</cp:coreProperties>
</file>

<file path=docProps/thumbnail.jpeg>
</file>